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4E37B475-2B6F-4C0A-9C03-CB8F00EFE359}" type="datetimeFigureOut">
              <a:rPr lang="en-US" smtClean="0"/>
              <a:t>11/9/2014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4C2B1516-19A5-466C-9EAE-0CCDE9AAD26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Prepositions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Grade Language Arts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51525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a preposition?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Link the noun or pronoun following it (its object) to another word in a sentence </a:t>
            </a:r>
          </a:p>
          <a:p>
            <a:r>
              <a:rPr lang="en-US" dirty="0"/>
              <a:t>A</a:t>
            </a:r>
            <a:r>
              <a:rPr lang="en-US" dirty="0" smtClean="0"/>
              <a:t>dd specific or necessary detail </a:t>
            </a:r>
          </a:p>
          <a:p>
            <a:r>
              <a:rPr lang="en-US" dirty="0"/>
              <a:t>F</a:t>
            </a:r>
            <a:r>
              <a:rPr lang="en-US" dirty="0" smtClean="0"/>
              <a:t>unction as adjectives or adverbs</a:t>
            </a:r>
          </a:p>
          <a:p>
            <a:r>
              <a:rPr lang="en-US" dirty="0" smtClean="0"/>
              <a:t>A prepositional phrase </a:t>
            </a:r>
            <a:r>
              <a:rPr lang="en-US" i="1" dirty="0" smtClean="0"/>
              <a:t>never</a:t>
            </a:r>
            <a:r>
              <a:rPr lang="en-US" dirty="0" smtClean="0"/>
              <a:t> contains the subject of a sentence</a:t>
            </a:r>
          </a:p>
          <a:p>
            <a:r>
              <a:rPr lang="en-US" dirty="0" smtClean="0"/>
              <a:t>Help answer the question: </a:t>
            </a:r>
          </a:p>
          <a:p>
            <a:pPr lvl="1"/>
            <a:r>
              <a:rPr lang="en-US" dirty="0" smtClean="0"/>
              <a:t>Which one?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49526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4572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Prepositional Phrase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A prepositional </a:t>
            </a:r>
            <a:r>
              <a:rPr lang="en-US" dirty="0"/>
              <a:t>phrase will begin </a:t>
            </a:r>
            <a:r>
              <a:rPr lang="en-US" dirty="0" smtClean="0"/>
              <a:t>with a</a:t>
            </a:r>
            <a:r>
              <a:rPr lang="en-US" dirty="0"/>
              <a:t> </a:t>
            </a:r>
            <a:r>
              <a:rPr lang="en-US" b="1" dirty="0">
                <a:solidFill>
                  <a:srgbClr val="FF0000"/>
                </a:solidFill>
              </a:rPr>
              <a:t>preposition</a:t>
            </a:r>
            <a:r>
              <a:rPr lang="en-US" dirty="0">
                <a:solidFill>
                  <a:srgbClr val="FF0000"/>
                </a:solidFill>
              </a:rPr>
              <a:t> </a:t>
            </a:r>
            <a:r>
              <a:rPr lang="en-US" dirty="0"/>
              <a:t>and end </a:t>
            </a:r>
            <a:r>
              <a:rPr lang="en-US" dirty="0" smtClean="0"/>
              <a:t>with a</a:t>
            </a:r>
            <a:r>
              <a:rPr lang="en-US" dirty="0"/>
              <a:t> </a:t>
            </a:r>
            <a:r>
              <a:rPr lang="en-US" b="1" u="sng" dirty="0"/>
              <a:t>noun</a:t>
            </a:r>
            <a:r>
              <a:rPr lang="en-US" u="sng" dirty="0" smtClean="0"/>
              <a:t>, </a:t>
            </a:r>
            <a:r>
              <a:rPr lang="en-US" b="1" u="sng" dirty="0" smtClean="0"/>
              <a:t>pronoun</a:t>
            </a:r>
            <a:r>
              <a:rPr lang="en-US" u="sng" dirty="0" smtClean="0"/>
              <a:t>,</a:t>
            </a:r>
            <a:r>
              <a:rPr lang="en-US" u="sng" dirty="0"/>
              <a:t> </a:t>
            </a:r>
            <a:r>
              <a:rPr lang="en-US" b="1" u="sng" dirty="0"/>
              <a:t>gerund</a:t>
            </a:r>
            <a:r>
              <a:rPr lang="en-US" u="sng" dirty="0"/>
              <a:t>, or </a:t>
            </a:r>
            <a:r>
              <a:rPr lang="en-US" b="1" u="sng" dirty="0" smtClean="0"/>
              <a:t>clause</a:t>
            </a:r>
            <a:r>
              <a:rPr lang="en-US" dirty="0" smtClean="0"/>
              <a:t>.</a:t>
            </a:r>
          </a:p>
          <a:p>
            <a:r>
              <a:rPr lang="en-US" b="1" dirty="0">
                <a:solidFill>
                  <a:srgbClr val="FF0000"/>
                </a:solidFill>
              </a:rPr>
              <a:t>At</a:t>
            </a:r>
            <a:r>
              <a:rPr lang="en-US" b="1" dirty="0"/>
              <a:t> </a:t>
            </a:r>
            <a:r>
              <a:rPr lang="en-US" b="1" u="sng" dirty="0"/>
              <a:t>home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</a:t>
            </a:r>
            <a:r>
              <a:rPr lang="en-US" b="1" dirty="0" smtClean="0"/>
              <a:t> </a:t>
            </a:r>
            <a:r>
              <a:rPr lang="en-US" b="1" u="sng" dirty="0"/>
              <a:t>time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From</a:t>
            </a:r>
            <a:r>
              <a:rPr lang="en-US" b="1" dirty="0" smtClean="0"/>
              <a:t> </a:t>
            </a:r>
            <a:r>
              <a:rPr lang="en-US" b="1" u="sng" dirty="0"/>
              <a:t>Richie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With</a:t>
            </a:r>
            <a:r>
              <a:rPr lang="en-US" b="1" dirty="0" smtClean="0"/>
              <a:t> </a:t>
            </a:r>
            <a:r>
              <a:rPr lang="en-US" b="1" u="sng" dirty="0" smtClean="0"/>
              <a:t>me</a:t>
            </a:r>
            <a:endParaRPr lang="en-US" b="1" u="sng" dirty="0"/>
          </a:p>
          <a:p>
            <a:r>
              <a:rPr lang="en-US" b="1" dirty="0">
                <a:solidFill>
                  <a:srgbClr val="FF0000"/>
                </a:solidFill>
              </a:rPr>
              <a:t>By </a:t>
            </a:r>
            <a:r>
              <a:rPr lang="en-US" b="1" u="sng" dirty="0"/>
              <a:t>singing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About</a:t>
            </a:r>
            <a:r>
              <a:rPr lang="en-US" b="1" dirty="0" smtClean="0"/>
              <a:t> </a:t>
            </a:r>
            <a:r>
              <a:rPr lang="en-US" b="1" u="sng" dirty="0"/>
              <a:t>what we </a:t>
            </a:r>
            <a:r>
              <a:rPr lang="en-US" b="1" u="sng" dirty="0" smtClean="0"/>
              <a:t>need</a:t>
            </a:r>
            <a:endParaRPr lang="en-US" b="1" u="sng" dirty="0"/>
          </a:p>
        </p:txBody>
      </p:sp>
    </p:spTree>
    <p:extLst>
      <p:ext uri="{BB962C8B-B14F-4D97-AF65-F5344CB8AC3E}">
        <p14:creationId xmlns:p14="http://schemas.microsoft.com/office/powerpoint/2010/main" val="26566174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381000"/>
            <a:ext cx="7024744" cy="1143000"/>
          </a:xfrm>
        </p:spPr>
        <p:txBody>
          <a:bodyPr/>
          <a:lstStyle/>
          <a:p>
            <a:pPr algn="ctr"/>
            <a:r>
              <a:rPr lang="en-US" dirty="0" smtClean="0"/>
              <a:t>Longer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66800" y="1676400"/>
            <a:ext cx="6777317" cy="3508977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0000"/>
                </a:solidFill>
              </a:rPr>
              <a:t>From</a:t>
            </a:r>
            <a:r>
              <a:rPr lang="en-US" b="1" dirty="0"/>
              <a:t> my </a:t>
            </a:r>
            <a:r>
              <a:rPr lang="en-US" b="1" u="sng" dirty="0"/>
              <a:t>grandmother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Under</a:t>
            </a:r>
            <a:r>
              <a:rPr lang="en-US" b="1" dirty="0" smtClean="0"/>
              <a:t> </a:t>
            </a:r>
            <a:r>
              <a:rPr lang="en-US" b="1" dirty="0"/>
              <a:t>the warm </a:t>
            </a:r>
            <a:r>
              <a:rPr lang="en-US" b="1" u="sng" dirty="0"/>
              <a:t>blanket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In</a:t>
            </a:r>
            <a:r>
              <a:rPr lang="en-US" b="1" dirty="0" smtClean="0"/>
              <a:t> </a:t>
            </a:r>
            <a:r>
              <a:rPr lang="en-US" b="1" dirty="0"/>
              <a:t>the weedy, overgrown </a:t>
            </a:r>
            <a:r>
              <a:rPr lang="en-US" b="1" u="sng" dirty="0"/>
              <a:t>garden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Along</a:t>
            </a:r>
            <a:r>
              <a:rPr lang="en-US" b="1" dirty="0" smtClean="0"/>
              <a:t> </a:t>
            </a:r>
            <a:r>
              <a:rPr lang="en-US" b="1" dirty="0"/>
              <a:t>the busy, six-lane </a:t>
            </a:r>
            <a:r>
              <a:rPr lang="en-US" b="1" u="sng" dirty="0"/>
              <a:t>highway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Without</a:t>
            </a:r>
            <a:r>
              <a:rPr lang="en-US" b="1" dirty="0" smtClean="0"/>
              <a:t> </a:t>
            </a:r>
            <a:r>
              <a:rPr lang="en-US" b="1" dirty="0"/>
              <a:t>excessively </a:t>
            </a:r>
            <a:r>
              <a:rPr lang="en-US" b="1" u="sng" dirty="0"/>
              <a:t>worrying</a:t>
            </a:r>
          </a:p>
          <a:p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474045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Slipstream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19</TotalTime>
  <Words>74</Words>
  <Application>Microsoft Office PowerPoint</Application>
  <PresentationFormat>On-screen Show (4:3)</PresentationFormat>
  <Paragraphs>23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Austin</vt:lpstr>
      <vt:lpstr>Prepositions</vt:lpstr>
      <vt:lpstr>What is a preposition?</vt:lpstr>
      <vt:lpstr>Prepositional Phrase</vt:lpstr>
      <vt:lpstr>Longer Examples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Prepositions</dc:title>
  <dc:creator>Goodine, Lindsey</dc:creator>
  <cp:lastModifiedBy>Goodine, Lindsey</cp:lastModifiedBy>
  <cp:revision>2</cp:revision>
  <dcterms:created xsi:type="dcterms:W3CDTF">2014-11-09T21:04:23Z</dcterms:created>
  <dcterms:modified xsi:type="dcterms:W3CDTF">2014-11-09T21:24:19Z</dcterms:modified>
</cp:coreProperties>
</file>